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59" r:id="rId6"/>
    <p:sldId id="262" r:id="rId7"/>
    <p:sldId id="263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160F31-01CF-4BC8-AD3E-566C73BAE4D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41A9A5-01A2-40D4-A356-F67C9867B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</a:t>
            </a:r>
            <a:r>
              <a:rPr lang="ru-RU" dirty="0" smtClean="0"/>
              <a:t>звука </a:t>
            </a:r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484784"/>
            <a:ext cx="3384376" cy="2952328"/>
          </a:xfrm>
        </p:spPr>
        <p:txBody>
          <a:bodyPr>
            <a:normAutofit fontScale="85000" lnSpcReduction="10000"/>
          </a:bodyPr>
          <a:lstStyle/>
          <a:p>
            <a:pPr lvl="0" algn="r">
              <a:buClr>
                <a:srgbClr val="31B6FD"/>
              </a:buClr>
            </a:pPr>
            <a:endParaRPr lang="ru-RU" sz="1700" dirty="0" smtClean="0"/>
          </a:p>
          <a:p>
            <a:pPr lvl="0" algn="r">
              <a:buClr>
                <a:srgbClr val="31B6FD"/>
              </a:buClr>
            </a:pPr>
            <a:endParaRPr lang="ru-RU" sz="1700" dirty="0" smtClean="0"/>
          </a:p>
          <a:p>
            <a:pPr lvl="0" algn="r">
              <a:buClr>
                <a:srgbClr val="31B6FD"/>
              </a:buClr>
            </a:pPr>
            <a:endParaRPr lang="ru-RU" sz="1700" dirty="0" smtClean="0"/>
          </a:p>
          <a:p>
            <a:pPr lvl="0" algn="r">
              <a:buClr>
                <a:srgbClr val="31B6FD"/>
              </a:buClr>
            </a:pPr>
            <a:endParaRPr lang="ru-RU" sz="1700" dirty="0" smtClean="0"/>
          </a:p>
          <a:p>
            <a:pPr lvl="0" algn="r">
              <a:buClr>
                <a:srgbClr val="31B6FD"/>
              </a:buClr>
            </a:pPr>
            <a:r>
              <a:rPr lang="ru-RU" sz="1700" dirty="0" smtClean="0"/>
              <a:t>Подготовила</a:t>
            </a:r>
            <a:r>
              <a:rPr lang="ru-RU" sz="1700" dirty="0"/>
              <a:t>: </a:t>
            </a:r>
          </a:p>
          <a:p>
            <a:pPr lvl="0" algn="r">
              <a:buClr>
                <a:srgbClr val="31B6FD"/>
              </a:buClr>
            </a:pPr>
            <a:r>
              <a:rPr lang="ru-RU" sz="1700" dirty="0" err="1" smtClean="0"/>
              <a:t>Седоченко</a:t>
            </a:r>
            <a:r>
              <a:rPr lang="ru-RU" sz="1700" dirty="0" smtClean="0"/>
              <a:t>  Юлия Александровна, </a:t>
            </a:r>
            <a:endParaRPr lang="ru-RU" sz="1700" dirty="0"/>
          </a:p>
          <a:p>
            <a:pPr lvl="0" algn="r">
              <a:buClr>
                <a:srgbClr val="31B6FD"/>
              </a:buClr>
            </a:pPr>
            <a:r>
              <a:rPr lang="ru-RU" sz="1700" dirty="0"/>
              <a:t>группа 02021453, </a:t>
            </a:r>
          </a:p>
          <a:p>
            <a:pPr lvl="0" algn="r">
              <a:buClr>
                <a:srgbClr val="31B6FD"/>
              </a:buClr>
            </a:pPr>
            <a:r>
              <a:rPr lang="ru-RU" sz="1700" dirty="0"/>
              <a:t>факультет  дошкольной, </a:t>
            </a:r>
            <a:r>
              <a:rPr lang="ru-RU" sz="1700" dirty="0" smtClean="0"/>
              <a:t>начальной</a:t>
            </a:r>
            <a:endParaRPr lang="en-US" sz="1700" dirty="0" smtClean="0"/>
          </a:p>
          <a:p>
            <a:pPr lvl="0" algn="r">
              <a:buClr>
                <a:srgbClr val="31B6FD"/>
              </a:buClr>
            </a:pPr>
            <a:r>
              <a:rPr lang="ru-RU" sz="1700" dirty="0" smtClean="0"/>
              <a:t>  </a:t>
            </a:r>
            <a:r>
              <a:rPr lang="ru-RU" sz="1700" dirty="0"/>
              <a:t>и  специальной педагогики,</a:t>
            </a:r>
          </a:p>
          <a:p>
            <a:pPr lvl="0" algn="r">
              <a:buClr>
                <a:srgbClr val="31B6FD"/>
              </a:buClr>
            </a:pPr>
            <a:r>
              <a:rPr lang="ru-RU" sz="1700" dirty="0"/>
              <a:t>специальность «Логопедия»,</a:t>
            </a:r>
          </a:p>
          <a:p>
            <a:pPr lvl="0" algn="r">
              <a:buClr>
                <a:srgbClr val="31B6FD"/>
              </a:buClr>
            </a:pPr>
            <a:r>
              <a:rPr lang="ru-RU" sz="1700" dirty="0" err="1"/>
              <a:t>БелГУ</a:t>
            </a:r>
            <a:endParaRPr lang="ru-RU" sz="1700" dirty="0"/>
          </a:p>
          <a:p>
            <a:endParaRPr lang="ru-RU" dirty="0"/>
          </a:p>
        </p:txBody>
      </p:sp>
      <p:pic>
        <p:nvPicPr>
          <p:cNvPr id="24578" name="Picture 2" descr="http://doshkilnyk.in.ua/wp-content/uploads/2014/11/2012012430045_2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4836865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79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Дай отгадку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025" y="7821488"/>
            <a:ext cx="8784975" cy="4437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2" name="Picture 2" descr="http://ppt4web.ru/images/937/27205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620688"/>
            <a:ext cx="5544616" cy="4572000"/>
          </a:xfrm>
          <a:prstGeom prst="rect">
            <a:avLst/>
          </a:prstGeom>
          <a:noFill/>
        </p:spPr>
      </p:pic>
      <p:pic>
        <p:nvPicPr>
          <p:cNvPr id="15366" name="Picture 6" descr="http://www.35detsad.ru/dlya-detskogo-sada/azbuka-stihi/Azbuka-v-stihah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58230"/>
            <a:ext cx="3528392" cy="516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98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568951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Выучи стихотворения</a:t>
            </a:r>
            <a:endParaRPr lang="ru-RU" sz="4800" b="1" dirty="0"/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</a:t>
            </a:r>
          </a:p>
          <a:p>
            <a:pPr marL="0" indent="0" algn="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4340" name="Picture 4" descr="http://cs403527.vk.me/v403527868/799d/igtOQ2jEo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712879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47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 слоги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88541434"/>
              </p:ext>
            </p:extLst>
          </p:nvPr>
        </p:nvGraphicFramePr>
        <p:xfrm>
          <a:off x="467544" y="476672"/>
          <a:ext cx="8676456" cy="3067812"/>
        </p:xfrm>
        <a:graphic>
          <a:graphicData uri="http://schemas.openxmlformats.org/drawingml/2006/table">
            <a:tbl>
              <a:tblPr/>
              <a:tblGrid>
                <a:gridCol w="1930782"/>
                <a:gridCol w="2856956"/>
                <a:gridCol w="3888718"/>
              </a:tblGrid>
              <a:tr h="74181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да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до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да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до -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ад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од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уд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ыд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235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до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ды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уд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од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ад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ыб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181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ды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до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да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ыд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од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ад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до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181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ды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ду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да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ды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/>
                          <a:latin typeface="Times New Roman"/>
                        </a:rPr>
                        <a:t>об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уд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</a:rPr>
                        <a:t>ыд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</a:rPr>
                        <a:t>ад</a:t>
                      </a:r>
                      <a:endParaRPr lang="ru-RU" sz="2000" dirty="0"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28184" y="3356992"/>
            <a:ext cx="2239160" cy="2769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cyberprofy.ru/wp-content/uploads/2015/07/stat-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8280920" cy="315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47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786416"/>
          </a:xfrm>
        </p:spPr>
        <p:txBody>
          <a:bodyPr/>
          <a:lstStyle/>
          <a:p>
            <a:r>
              <a:rPr lang="ru-RU" dirty="0" smtClean="0"/>
              <a:t>          Звук (</a:t>
            </a:r>
            <a:r>
              <a:rPr lang="ru-RU" dirty="0" err="1" smtClean="0"/>
              <a:t>д</a:t>
            </a:r>
            <a:r>
              <a:rPr lang="ru-RU" dirty="0" smtClean="0"/>
              <a:t>)</a:t>
            </a:r>
            <a:r>
              <a:rPr lang="ru-RU" dirty="0" smtClean="0"/>
              <a:t> </a:t>
            </a:r>
            <a:r>
              <a:rPr lang="ru-RU" dirty="0" smtClean="0"/>
              <a:t>в начале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23659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2" name="Picture 4" descr="http://mypresentation.ru/documents/18ff9afd383a2e6d669708b63d5a20d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430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09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zdorovia-ua.info/wp-content/uploads/2015/02/naydi-slova-na-bukvu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762000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вук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 </a:t>
            </a:r>
            <a:r>
              <a:rPr lang="ru-RU" dirty="0" smtClean="0"/>
              <a:t>в середине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59" cy="51125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1512" name="Picture 8" descr="http://pictar.ru/data/media/61/pictar.ru_water__25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2736304" cy="3799184"/>
          </a:xfrm>
          <a:prstGeom prst="rect">
            <a:avLst/>
          </a:prstGeom>
          <a:noFill/>
        </p:spPr>
      </p:pic>
      <p:pic>
        <p:nvPicPr>
          <p:cNvPr id="21514" name="Picture 10" descr="http://picsfab.com/download/image/61860/2560x1600_vino-ovoschi-mya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690320" cy="2952328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871003" y="1885071"/>
          <a:ext cx="1044813" cy="579120"/>
        </p:xfrm>
        <a:graphic>
          <a:graphicData uri="http://schemas.openxmlformats.org/drawingml/2006/table">
            <a:tbl>
              <a:tblPr/>
              <a:tblGrid>
                <a:gridCol w="1044813"/>
              </a:tblGrid>
              <a:tr h="40796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вода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500468" y="2236763"/>
          <a:ext cx="1111347" cy="773723"/>
        </p:xfrm>
        <a:graphic>
          <a:graphicData uri="http://schemas.openxmlformats.org/drawingml/2006/table">
            <a:tbl>
              <a:tblPr/>
              <a:tblGrid>
                <a:gridCol w="1111347"/>
              </a:tblGrid>
              <a:tr h="773723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еда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06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 smtClean="0"/>
              <a:t>в конце слова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11256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482" name="Picture 2" descr="http://www.lbgroup.by/kscms/uploads/editor/files/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49"/>
            <a:ext cx="4139952" cy="443865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31852" y="1477108"/>
          <a:ext cx="1139483" cy="701040"/>
        </p:xfrm>
        <a:graphic>
          <a:graphicData uri="http://schemas.openxmlformats.org/drawingml/2006/table">
            <a:tbl>
              <a:tblPr/>
              <a:tblGrid>
                <a:gridCol w="1139483"/>
              </a:tblGrid>
              <a:tr h="562707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дуб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490" name="Picture 10" descr="http://s39.radikal.ru/i084/1102/c9/039b9f57c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392488" cy="4293096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95889" y="1758462"/>
          <a:ext cx="1080367" cy="701040"/>
        </p:xfrm>
        <a:graphic>
          <a:graphicData uri="http://schemas.openxmlformats.org/drawingml/2006/table">
            <a:tbl>
              <a:tblPr/>
              <a:tblGrid>
                <a:gridCol w="1080367"/>
              </a:tblGrid>
              <a:tr h="562707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сад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7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2304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      Повтори предложения 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louisdallaraphotography.com/wp-content/uploads/2008/06/Angel_Oak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032448" cy="417646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8978" y="908720"/>
          <a:ext cx="3016918" cy="1296144"/>
        </p:xfrm>
        <a:graphic>
          <a:graphicData uri="http://schemas.openxmlformats.org/drawingml/2006/table">
            <a:tbl>
              <a:tblPr/>
              <a:tblGrid>
                <a:gridCol w="3016918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Мне</a:t>
                      </a:r>
                      <a:r>
                        <a:rPr lang="ru-RU" sz="3200" baseline="0" dirty="0" smtClean="0"/>
                        <a:t> очень нравится дуб</a:t>
                      </a:r>
                      <a:r>
                        <a:rPr lang="ru-RU" sz="4000" baseline="0" dirty="0" smtClean="0"/>
                        <a:t>.</a:t>
                      </a:r>
                      <a:endParaRPr lang="ru-RU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9462" name="Picture 6" descr="http://dnepr-city.in.ua/wp-content/uploads/2014/07/4e5fa16846568_600_100306_126786203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788024" cy="417646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86068" y="908720"/>
          <a:ext cx="4051495" cy="1296144"/>
        </p:xfrm>
        <a:graphic>
          <a:graphicData uri="http://schemas.openxmlformats.org/drawingml/2006/table">
            <a:tbl>
              <a:tblPr/>
              <a:tblGrid>
                <a:gridCol w="4051495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У меня большой дом.</a:t>
                      </a:r>
                      <a:endParaRPr lang="ru-RU" sz="3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7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  </a:t>
            </a:r>
            <a:r>
              <a:rPr lang="ru-RU" dirty="0" err="1" smtClean="0"/>
              <a:t>чистоговорку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88840"/>
            <a:ext cx="3843949" cy="3489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b="1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dljadetej.in.ua/media/rokgallery/f/f35ff5bc-6aff-4565-f300-cb2cb3b498b1/39cb24df-33e9-4f99-e0ed-3291ef40d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6408712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Повтори пословицы и поговорки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7" cy="5256584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www.stihi.ru/pics/2014/07/05/5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1196752"/>
            <a:ext cx="8496944" cy="5489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44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</TotalTime>
  <Words>142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Автоматизация звука д</vt:lpstr>
      <vt:lpstr>Повтори слоги</vt:lpstr>
      <vt:lpstr>          Звук (д) в начале слова </vt:lpstr>
      <vt:lpstr>Слайд 4</vt:lpstr>
      <vt:lpstr>Звук [д] в середине слова </vt:lpstr>
      <vt:lpstr>Звук [д] в конце слова</vt:lpstr>
      <vt:lpstr>                                      Повтори предложения </vt:lpstr>
      <vt:lpstr>Повтори  чистоговорку</vt:lpstr>
      <vt:lpstr>Повтори пословицы и поговорки</vt:lpstr>
      <vt:lpstr>Дай отгадку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М</dc:title>
  <dc:creator>USER</dc:creator>
  <cp:lastModifiedBy>10 IZMERENIE</cp:lastModifiedBy>
  <cp:revision>26</cp:revision>
  <dcterms:created xsi:type="dcterms:W3CDTF">2016-01-16T13:49:38Z</dcterms:created>
  <dcterms:modified xsi:type="dcterms:W3CDTF">2016-01-26T11:14:14Z</dcterms:modified>
</cp:coreProperties>
</file>